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F92A530-611C-4D1A-A8D6-48B610D10E5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9" y="4155926"/>
            <a:ext cx="4490944" cy="104509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AF79C428-2C0F-4C93-88D3-4C7A3C6B8BF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9" y="175101"/>
            <a:ext cx="3566167" cy="725425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292491F8-F505-47ED-8CAA-C21609B2D1D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-20537"/>
            <a:ext cx="4752528" cy="110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E0ECB5EC-B929-48C6-B0C5-47727E457B0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9" y="4155926"/>
            <a:ext cx="4490944" cy="104509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DAB05AF-6962-43F5-BED0-74A792AA196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4" y="4371950"/>
            <a:ext cx="2931535" cy="596329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C2B93BE3-B57F-4894-B388-7B358F0720E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-20537"/>
            <a:ext cx="4752528" cy="110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10251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131445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449527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[Texto aqui]</a:t>
            </a:r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</Words>
  <Application>Microsoft Office PowerPoint</Application>
  <PresentationFormat>Apresentação na tela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do Office</vt:lpstr>
      <vt:lpstr>Personalizar design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Luiz Felipe</cp:lastModifiedBy>
  <cp:revision>29</cp:revision>
  <dcterms:created xsi:type="dcterms:W3CDTF">2021-02-10T13:58:56Z</dcterms:created>
  <dcterms:modified xsi:type="dcterms:W3CDTF">2024-12-19T21:40:21Z</dcterms:modified>
</cp:coreProperties>
</file>