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C000"/>
    <a:srgbClr val="FFA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71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1163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3677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70570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8102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94650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54730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5328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21810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4971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30886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0690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92442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62607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46778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74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7672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6243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3916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041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433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0098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972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E8E6F-3661-4EF0-B0E0-0A7C684F4F62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7F92A530-611C-4D1A-A8D6-48B610D10E5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299" y="4155926"/>
            <a:ext cx="4490944" cy="1045091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AF79C428-2C0F-4C93-88D3-4C7A3C6B8BFE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749" y="175101"/>
            <a:ext cx="3566167" cy="725425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292491F8-F505-47ED-8CAA-C21609B2D1D9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-20537"/>
            <a:ext cx="4752528" cy="1100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402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D0894-3D96-4F8D-83F3-BDA81129D44D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E0ECB5EC-B929-48C6-B0C5-47727E457B03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299" y="4155926"/>
            <a:ext cx="4490944" cy="1045091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ADAB05AF-6962-43F5-BED0-74A792AA1967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4704" y="4371950"/>
            <a:ext cx="2931535" cy="596329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C2B93BE3-B57F-4894-B388-7B358F0720EE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-20537"/>
            <a:ext cx="4752528" cy="1100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357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1203598"/>
            <a:ext cx="7772400" cy="1102519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1640" y="2427734"/>
            <a:ext cx="6400800" cy="1314450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9514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584934" y="339502"/>
            <a:ext cx="7772400" cy="110251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Título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67544" y="1449527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[Texto aqui]</a:t>
            </a:r>
          </a:p>
        </p:txBody>
      </p:sp>
    </p:spTree>
    <p:extLst>
      <p:ext uri="{BB962C8B-B14F-4D97-AF65-F5344CB8AC3E}">
        <p14:creationId xmlns:p14="http://schemas.microsoft.com/office/powerpoint/2010/main" val="39297000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5</Words>
  <Application>Microsoft Office PowerPoint</Application>
  <PresentationFormat>Apresentação na tela (16:9)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Tema do Office</vt:lpstr>
      <vt:lpstr>Personalizar design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Thiago Lima</dc:creator>
  <cp:lastModifiedBy>Luiz Felipe</cp:lastModifiedBy>
  <cp:revision>29</cp:revision>
  <dcterms:created xsi:type="dcterms:W3CDTF">2021-02-10T13:58:56Z</dcterms:created>
  <dcterms:modified xsi:type="dcterms:W3CDTF">2024-12-19T21:40:21Z</dcterms:modified>
</cp:coreProperties>
</file>